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60" autoAdjust="0"/>
    <p:restoredTop sz="92007" autoAdjust="0"/>
  </p:normalViewPr>
  <p:slideViewPr>
    <p:cSldViewPr>
      <p:cViewPr>
        <p:scale>
          <a:sx n="90" d="100"/>
          <a:sy n="90" d="100"/>
        </p:scale>
        <p:origin x="-536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9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9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3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3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1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1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523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3 – </a:t>
            </a:r>
            <a:r>
              <a:rPr lang="en-US" dirty="0" err="1" smtClean="0"/>
              <a:t>Unité</a:t>
            </a:r>
            <a:r>
              <a:rPr lang="en-US" dirty="0" smtClean="0"/>
              <a:t> 3</a:t>
            </a:r>
            <a:endParaRPr dirty="0" smtClean="0"/>
          </a:p>
        </p:txBody>
      </p:sp>
      <p:sp>
        <p:nvSpPr>
          <p:cNvPr id="6146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3886200"/>
            <a:ext cx="9144000" cy="24384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/>
                </a:solidFill>
              </a:rPr>
              <a:t>Bien-</a:t>
            </a:r>
            <a:r>
              <a:rPr lang="en-US" sz="3600" i="1" dirty="0" err="1" smtClean="0">
                <a:solidFill>
                  <a:schemeClr val="tx1"/>
                </a:solidFill>
              </a:rPr>
              <a:t>être</a:t>
            </a:r>
            <a:r>
              <a:rPr lang="en-US" sz="3600" i="1" dirty="0" smtClean="0">
                <a:solidFill>
                  <a:schemeClr val="tx1"/>
                </a:solidFill>
              </a:rPr>
              <a:t>: Comment </a:t>
            </a:r>
            <a:r>
              <a:rPr lang="en-US" sz="3600" i="1" dirty="0" err="1" smtClean="0">
                <a:solidFill>
                  <a:schemeClr val="tx1"/>
                </a:solidFill>
              </a:rPr>
              <a:t>combattre</a:t>
            </a:r>
            <a:r>
              <a:rPr lang="en-US" sz="3600" i="1" dirty="0" smtClean="0">
                <a:solidFill>
                  <a:schemeClr val="tx1"/>
                </a:solidFill>
              </a:rPr>
              <a:t> le stress?</a:t>
            </a:r>
          </a:p>
          <a:p>
            <a:r>
              <a:rPr lang="en-US" sz="3600" dirty="0" err="1" smtClean="0"/>
              <a:t>Leçon</a:t>
            </a:r>
            <a:r>
              <a:rPr lang="en-US" sz="3600" dirty="0" smtClean="0"/>
              <a:t> A – La routine </a:t>
            </a:r>
            <a:r>
              <a:rPr lang="en-US" sz="3600" dirty="0" err="1" smtClean="0"/>
              <a:t>quotidienne</a:t>
            </a:r>
            <a:endParaRPr lang="en-US" sz="3600" dirty="0" smtClean="0"/>
          </a:p>
          <a:p>
            <a:r>
              <a:rPr lang="en-US" sz="3600" i="1" dirty="0" smtClean="0"/>
              <a:t>Fiche </a:t>
            </a:r>
            <a:r>
              <a:rPr lang="en-US" sz="3600" i="1" dirty="0" err="1" smtClean="0"/>
              <a:t>d’exercice</a:t>
            </a:r>
            <a:endParaRPr lang="en-US" sz="3600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À vos tableaux!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24" y="1676400"/>
            <a:ext cx="8842375" cy="4422775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1) Jean-Marc (se r</a:t>
            </a:r>
            <a:r>
              <a:rPr lang="fr-FR" dirty="0" smtClean="0"/>
              <a:t>éveiller) tôt.</a:t>
            </a:r>
          </a:p>
          <a:p>
            <a:pPr marL="0" indent="0">
              <a:buNone/>
            </a:pPr>
            <a:r>
              <a:rPr lang="fr-FR" dirty="0" smtClean="0"/>
              <a:t>2) Tu (prendre) beaucoup de notes en classe.</a:t>
            </a:r>
          </a:p>
          <a:p>
            <a:pPr marL="0" indent="0">
              <a:buNone/>
            </a:pPr>
            <a:r>
              <a:rPr lang="fr-FR" dirty="0" smtClean="0"/>
              <a:t>3) Elles (se coucher) tard.</a:t>
            </a:r>
          </a:p>
          <a:p>
            <a:pPr marL="0" indent="0">
              <a:buNone/>
            </a:pPr>
            <a:r>
              <a:rPr lang="fr-FR" dirty="0" smtClean="0"/>
              <a:t>4) Je (arriver) à l’école en retard.</a:t>
            </a:r>
          </a:p>
          <a:p>
            <a:pPr marL="0" indent="0">
              <a:buNone/>
            </a:pPr>
            <a:r>
              <a:rPr lang="fr-FR" dirty="0" smtClean="0"/>
              <a:t>5) Nous (ne pas manger) le petit-déjeuner.</a:t>
            </a:r>
          </a:p>
          <a:p>
            <a:pPr marL="0" indent="0">
              <a:buNone/>
            </a:pPr>
            <a:r>
              <a:rPr lang="fr-FR" dirty="0" smtClean="0"/>
              <a:t>6) Vous (s’habiller) vite.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4097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04800"/>
            <a:ext cx="9067800" cy="5794375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 smtClean="0"/>
              <a:t>1) Jean-Marc (se r</a:t>
            </a:r>
            <a:r>
              <a:rPr lang="fr-FR" sz="2400" dirty="0" smtClean="0"/>
              <a:t>éveiller) tôt.</a:t>
            </a:r>
          </a:p>
          <a:p>
            <a:pPr marL="0" indent="0">
              <a:buNone/>
            </a:pPr>
            <a:r>
              <a:rPr lang="fr-FR" b="1" dirty="0"/>
              <a:t>	</a:t>
            </a:r>
            <a:r>
              <a:rPr lang="fr-FR" b="1" i="1" dirty="0" smtClean="0"/>
              <a:t>Jean-Marc s’est réveillé tôt.</a:t>
            </a:r>
            <a:endParaRPr lang="fr-FR" b="1" dirty="0" smtClean="0"/>
          </a:p>
          <a:p>
            <a:pPr marL="0" indent="0">
              <a:buNone/>
            </a:pPr>
            <a:r>
              <a:rPr lang="fr-FR" sz="2400" dirty="0" smtClean="0"/>
              <a:t>2) Tu (prendre) beaucoup de notes en classe.</a:t>
            </a:r>
          </a:p>
          <a:p>
            <a:pPr marL="0" indent="0">
              <a:buNone/>
            </a:pPr>
            <a:r>
              <a:rPr lang="fr-FR" b="1" dirty="0"/>
              <a:t>	</a:t>
            </a:r>
            <a:r>
              <a:rPr lang="fr-FR" b="1" i="1" dirty="0" smtClean="0"/>
              <a:t>Tu as pris beaucoup de notes en classe.</a:t>
            </a:r>
            <a:endParaRPr lang="fr-FR" b="1" dirty="0" smtClean="0"/>
          </a:p>
          <a:p>
            <a:pPr marL="0" indent="0">
              <a:buNone/>
            </a:pPr>
            <a:r>
              <a:rPr lang="fr-FR" sz="2400" dirty="0" smtClean="0"/>
              <a:t>3) Elles (se coucher) tard.</a:t>
            </a:r>
          </a:p>
          <a:p>
            <a:pPr marL="0" indent="0">
              <a:buNone/>
            </a:pPr>
            <a:r>
              <a:rPr lang="fr-FR" b="1" dirty="0"/>
              <a:t>	</a:t>
            </a:r>
            <a:r>
              <a:rPr lang="fr-FR" b="1" i="1" dirty="0" smtClean="0"/>
              <a:t>Elles se sont couchés tard.</a:t>
            </a:r>
            <a:endParaRPr lang="fr-FR" b="1" dirty="0" smtClean="0"/>
          </a:p>
          <a:p>
            <a:pPr marL="0" indent="0">
              <a:buNone/>
            </a:pPr>
            <a:r>
              <a:rPr lang="fr-FR" sz="2400" dirty="0" smtClean="0"/>
              <a:t>4) Je (arriver) à l’école en retard.</a:t>
            </a:r>
          </a:p>
          <a:p>
            <a:pPr marL="0" indent="0">
              <a:buNone/>
            </a:pPr>
            <a:r>
              <a:rPr lang="fr-FR" b="1" dirty="0"/>
              <a:t>	</a:t>
            </a:r>
            <a:r>
              <a:rPr lang="fr-FR" b="1" i="1" dirty="0" smtClean="0"/>
              <a:t>Je suis arrivé(e) à l’école en retard.</a:t>
            </a:r>
            <a:endParaRPr lang="fr-FR" b="1" dirty="0" smtClean="0"/>
          </a:p>
          <a:p>
            <a:pPr marL="0" indent="0">
              <a:buNone/>
            </a:pPr>
            <a:r>
              <a:rPr lang="fr-FR" sz="2400" dirty="0" smtClean="0"/>
              <a:t>5) Nous (ne pas manger) le petit-déjeuner.</a:t>
            </a:r>
          </a:p>
          <a:p>
            <a:pPr marL="0" indent="0">
              <a:buNone/>
            </a:pPr>
            <a:r>
              <a:rPr lang="fr-FR" b="1" dirty="0"/>
              <a:t>	</a:t>
            </a:r>
            <a:r>
              <a:rPr lang="fr-FR" b="1" i="1" dirty="0" smtClean="0"/>
              <a:t>Nous n’avons pas mangé le petit-déj.</a:t>
            </a:r>
            <a:endParaRPr lang="fr-FR" b="1" dirty="0" smtClean="0"/>
          </a:p>
          <a:p>
            <a:pPr marL="0" indent="0">
              <a:buNone/>
            </a:pPr>
            <a:r>
              <a:rPr lang="fr-FR" sz="2400" dirty="0" smtClean="0"/>
              <a:t>6) Vous (s’habiller) vite.</a:t>
            </a:r>
          </a:p>
          <a:p>
            <a:pPr marL="0" indent="0">
              <a:buNone/>
            </a:pPr>
            <a:r>
              <a:rPr lang="fr-FR" b="1" dirty="0"/>
              <a:t>	</a:t>
            </a:r>
            <a:r>
              <a:rPr lang="fr-FR" b="1" i="1" dirty="0" smtClean="0"/>
              <a:t>Vous vous êtes habillé(e)(s).</a:t>
            </a:r>
            <a:endParaRPr lang="fr-FR" b="1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1332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heme16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Theme16</Template>
  <TotalTime>1161</TotalTime>
  <Words>101</Words>
  <Application>Microsoft Macintosh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Theme16</vt:lpstr>
      <vt:lpstr>Français 3 – Unité 3</vt:lpstr>
      <vt:lpstr>À vos tableaux!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89</cp:revision>
  <dcterms:created xsi:type="dcterms:W3CDTF">2006-02-03T00:08:49Z</dcterms:created>
  <dcterms:modified xsi:type="dcterms:W3CDTF">2014-02-24T15:43:29Z</dcterms:modified>
</cp:coreProperties>
</file>